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3" d="100"/>
          <a:sy n="53" d="100"/>
        </p:scale>
        <p:origin x="7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064" y="2099733"/>
            <a:ext cx="11119103" cy="2677648"/>
          </a:xfrm>
        </p:spPr>
        <p:txBody>
          <a:bodyPr/>
          <a:lstStyle/>
          <a:p>
            <a:r>
              <a:rPr lang="en-US" sz="4800" dirty="0" smtClean="0"/>
              <a:t>Prisoner’s dilemma network effect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COMPUTATIONAL PHYSICS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42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histogram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76" y="2385797"/>
            <a:ext cx="5235972" cy="4380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410440"/>
            <a:ext cx="4447560" cy="444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0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5458" y="469903"/>
            <a:ext cx="3550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Members: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552361"/>
            <a:ext cx="2090928" cy="2090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8963" y="3198167"/>
            <a:ext cx="5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Mahdi </a:t>
            </a:r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Rasouli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33175" r="18652" b="1"/>
          <a:stretch/>
        </p:blipFill>
        <p:spPr>
          <a:xfrm>
            <a:off x="755778" y="4062295"/>
            <a:ext cx="2313993" cy="20909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61322" y="5691557"/>
            <a:ext cx="5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Fahimeh</a:t>
            </a:r>
            <a:r>
              <a:rPr 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Fakhri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19" y="1440304"/>
            <a:ext cx="2222489" cy="22224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34303" y="3198167"/>
            <a:ext cx="5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Alireza</a:t>
            </a:r>
            <a:r>
              <a:rPr 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Hashemi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6" r="21301"/>
          <a:stretch/>
        </p:blipFill>
        <p:spPr>
          <a:xfrm>
            <a:off x="5634209" y="4040717"/>
            <a:ext cx="2408830" cy="2166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25163" y="5691557"/>
            <a:ext cx="556966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Yeganeh</a:t>
            </a:r>
            <a:r>
              <a:rPr 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Bahari</a:t>
            </a:r>
            <a:endParaRPr 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0468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Alireza</a:t>
            </a:r>
            <a:r>
              <a:rPr lang="en-US" dirty="0" smtClean="0"/>
              <a:t> : main.py , strategy_assign.py , numbers_of_strategies.py , plot_final.py</a:t>
            </a:r>
          </a:p>
          <a:p>
            <a:r>
              <a:rPr lang="en-US" dirty="0" smtClean="0"/>
              <a:t>Mahdi :</a:t>
            </a:r>
            <a:r>
              <a:rPr lang="en-US" dirty="0"/>
              <a:t> </a:t>
            </a:r>
            <a:r>
              <a:rPr lang="en-US" dirty="0" smtClean="0"/>
              <a:t>network_generator.py , update_strategy.py , strategy_Matrix.py , main.py</a:t>
            </a:r>
          </a:p>
          <a:p>
            <a:r>
              <a:rPr lang="en-US" dirty="0" err="1" smtClean="0"/>
              <a:t>Yeganeh</a:t>
            </a:r>
            <a:r>
              <a:rPr lang="en-US" dirty="0" smtClean="0"/>
              <a:t> :numbers_of_strategies.py , histogram.py , main.py , update.py , strategy_assign.py</a:t>
            </a:r>
          </a:p>
          <a:p>
            <a:r>
              <a:rPr lang="en-US" dirty="0" err="1" smtClean="0"/>
              <a:t>Fahimeh</a:t>
            </a:r>
            <a:r>
              <a:rPr lang="en-US" dirty="0" smtClean="0"/>
              <a:t>: time_distribution.py , evolve.py , </a:t>
            </a:r>
            <a:r>
              <a:rPr lang="en-US" dirty="0"/>
              <a:t>main.py , update.py , strategy_assign.py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285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Main : use all functions to do total game and report total reward of each strategy and plot results</a:t>
            </a:r>
          </a:p>
          <a:p>
            <a:r>
              <a:rPr lang="en-US" dirty="0" err="1" smtClean="0"/>
              <a:t>Network_generator</a:t>
            </a:r>
            <a:r>
              <a:rPr lang="en-US" dirty="0" smtClean="0"/>
              <a:t>: generate requested network </a:t>
            </a:r>
          </a:p>
          <a:p>
            <a:r>
              <a:rPr lang="en-US" dirty="0" err="1" smtClean="0"/>
              <a:t>Strategy_assign</a:t>
            </a:r>
            <a:r>
              <a:rPr lang="en-US" dirty="0"/>
              <a:t>: distributes a list of strategies among </a:t>
            </a:r>
            <a:r>
              <a:rPr lang="en-US" dirty="0" smtClean="0"/>
              <a:t>agents</a:t>
            </a:r>
          </a:p>
          <a:p>
            <a:r>
              <a:rPr lang="en-US" dirty="0" err="1" smtClean="0"/>
              <a:t>Update_strategy</a:t>
            </a:r>
            <a:r>
              <a:rPr lang="en-US" dirty="0"/>
              <a:t>: update strategies to winner </a:t>
            </a:r>
            <a:r>
              <a:rPr lang="en-US" dirty="0" err="1"/>
              <a:t>strategiy</a:t>
            </a:r>
            <a:r>
              <a:rPr lang="en-US" dirty="0"/>
              <a:t> by </a:t>
            </a:r>
            <a:r>
              <a:rPr lang="en-US" dirty="0" smtClean="0"/>
              <a:t>distribution</a:t>
            </a:r>
          </a:p>
          <a:p>
            <a:r>
              <a:rPr lang="en-US" dirty="0" err="1" smtClean="0"/>
              <a:t>Strategy_matrix</a:t>
            </a:r>
            <a:r>
              <a:rPr lang="en-US" dirty="0" smtClean="0"/>
              <a:t>: matrix of final reward for each agent</a:t>
            </a:r>
          </a:p>
          <a:p>
            <a:r>
              <a:rPr lang="en-US" dirty="0" err="1" smtClean="0"/>
              <a:t>Number_of_strategies</a:t>
            </a:r>
            <a:r>
              <a:rPr lang="en-US" dirty="0" smtClean="0"/>
              <a:t>: list of distribution of all strategies</a:t>
            </a:r>
          </a:p>
          <a:p>
            <a:r>
              <a:rPr lang="en-US" dirty="0" err="1" smtClean="0"/>
              <a:t>Time_distribution:normal</a:t>
            </a:r>
            <a:r>
              <a:rPr lang="en-US" dirty="0" smtClean="0"/>
              <a:t> distribution</a:t>
            </a:r>
          </a:p>
          <a:p>
            <a:r>
              <a:rPr lang="en-US" dirty="0" err="1" smtClean="0"/>
              <a:t>Final_plot</a:t>
            </a:r>
            <a:r>
              <a:rPr lang="en-US" dirty="0" smtClean="0"/>
              <a:t> , evolve: shows time evolution of strategies</a:t>
            </a:r>
          </a:p>
          <a:p>
            <a:r>
              <a:rPr lang="en-US" dirty="0" smtClean="0"/>
              <a:t>Histogram :shows final distribution of strategies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155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98" y="2869964"/>
            <a:ext cx="5968706" cy="2548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09" y="3065555"/>
            <a:ext cx="2157806" cy="2157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0493" y="2681393"/>
            <a:ext cx="118333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Scale free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2036" y="5591663"/>
            <a:ext cx="176362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Watts-</a:t>
            </a:r>
            <a:r>
              <a:rPr lang="en-US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strogatz</a:t>
            </a:r>
            <a:endParaRPr lang="en-US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11581" y="5553474"/>
            <a:ext cx="15183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Erdos</a:t>
            </a:r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</a:t>
            </a:r>
            <a:r>
              <a:rPr lang="en-US" sz="2000" b="0" cap="none" spc="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renyi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17648" y="5353419"/>
            <a:ext cx="20890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Barabasi</a:t>
            </a:r>
            <a:r>
              <a:rPr lang="en-US" sz="20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-Albert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15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871"/>
            <a:ext cx="5852172" cy="4389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18" y="246887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36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0" y="2468871"/>
            <a:ext cx="5852172" cy="4389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834" y="246887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4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18" y="2468871"/>
            <a:ext cx="5852172" cy="4389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2" y="2468871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2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8871"/>
            <a:ext cx="5852172" cy="4389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72" y="246887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1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</TotalTime>
  <Words>150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Prisoner’s dilemma network effect</vt:lpstr>
      <vt:lpstr>PowerPoint Presentation</vt:lpstr>
      <vt:lpstr>cooperation</vt:lpstr>
      <vt:lpstr>Functions structure</vt:lpstr>
      <vt:lpstr>Network structure</vt:lpstr>
      <vt:lpstr>Results </vt:lpstr>
      <vt:lpstr>Results </vt:lpstr>
      <vt:lpstr>Results</vt:lpstr>
      <vt:lpstr>Results</vt:lpstr>
      <vt:lpstr>Final histogram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Prisoner’s dilemma network effect</dc:title>
  <dc:creator>Windows User</dc:creator>
  <cp:lastModifiedBy>Windows User</cp:lastModifiedBy>
  <cp:revision>11</cp:revision>
  <dcterms:created xsi:type="dcterms:W3CDTF">2020-02-04T08:37:08Z</dcterms:created>
  <dcterms:modified xsi:type="dcterms:W3CDTF">2020-02-04T10:41:26Z</dcterms:modified>
</cp:coreProperties>
</file>